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10058400" cy="57419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8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49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429" autoAdjust="0"/>
    <p:restoredTop sz="84830" autoAdjust="0"/>
  </p:normalViewPr>
  <p:slideViewPr>
    <p:cSldViewPr snapToGrid="0">
      <p:cViewPr varScale="1">
        <p:scale>
          <a:sx n="128" d="100"/>
          <a:sy n="128" d="100"/>
        </p:scale>
        <p:origin x="576" y="176"/>
      </p:cViewPr>
      <p:guideLst>
        <p:guide orient="horz" pos="1808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7890ED-11B8-4800-B8B2-72C7F4E99478}" type="datetimeFigureOut">
              <a:rPr lang="en-US" smtClean="0"/>
              <a:t>9/16/24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3000"/>
            <a:ext cx="54070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7101A8-4275-45CB-8E2F-D2818FB70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768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Graphical Abstract for Original Research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7101A8-4275-45CB-8E2F-D2818FB7047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972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0" y="939720"/>
            <a:ext cx="7543800" cy="1999062"/>
          </a:xfrm>
        </p:spPr>
        <p:txBody>
          <a:bodyPr anchor="b"/>
          <a:lstStyle>
            <a:lvl1pPr algn="ctr">
              <a:defRPr sz="49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7300" y="3015873"/>
            <a:ext cx="7543800" cy="1386318"/>
          </a:xfrm>
        </p:spPr>
        <p:txBody>
          <a:bodyPr/>
          <a:lstStyle>
            <a:lvl1pPr marL="0" indent="0" algn="ctr">
              <a:buNone/>
              <a:defRPr sz="1980"/>
            </a:lvl1pPr>
            <a:lvl2pPr marL="377190" indent="0" algn="ctr">
              <a:buNone/>
              <a:defRPr sz="1650"/>
            </a:lvl2pPr>
            <a:lvl3pPr marL="754380" indent="0" algn="ctr">
              <a:buNone/>
              <a:defRPr sz="1485"/>
            </a:lvl3pPr>
            <a:lvl4pPr marL="1131570" indent="0" algn="ctr">
              <a:buNone/>
              <a:defRPr sz="1320"/>
            </a:lvl4pPr>
            <a:lvl5pPr marL="1508760" indent="0" algn="ctr">
              <a:buNone/>
              <a:defRPr sz="1320"/>
            </a:lvl5pPr>
            <a:lvl6pPr marL="1885950" indent="0" algn="ctr">
              <a:buNone/>
              <a:defRPr sz="1320"/>
            </a:lvl6pPr>
            <a:lvl7pPr marL="2263140" indent="0" algn="ctr">
              <a:buNone/>
              <a:defRPr sz="1320"/>
            </a:lvl7pPr>
            <a:lvl8pPr marL="2640330" indent="0" algn="ctr">
              <a:buNone/>
              <a:defRPr sz="1320"/>
            </a:lvl8pPr>
            <a:lvl9pPr marL="3017520" indent="0" algn="ctr">
              <a:buNone/>
              <a:defRPr sz="13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213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955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276" y="1431510"/>
            <a:ext cx="8675370" cy="2388507"/>
          </a:xfrm>
        </p:spPr>
        <p:txBody>
          <a:bodyPr anchor="b"/>
          <a:lstStyle>
            <a:lvl1pPr>
              <a:defRPr sz="49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276" y="3842614"/>
            <a:ext cx="8675370" cy="1256059"/>
          </a:xfrm>
        </p:spPr>
        <p:txBody>
          <a:bodyPr/>
          <a:lstStyle>
            <a:lvl1pPr marL="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861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1515" y="1528538"/>
            <a:ext cx="4274820" cy="36432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2065" y="1528538"/>
            <a:ext cx="4274820" cy="36432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9/16/24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83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305708"/>
            <a:ext cx="8675370" cy="110985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826" y="1407585"/>
            <a:ext cx="4255174" cy="689836"/>
          </a:xfrm>
        </p:spPr>
        <p:txBody>
          <a:bodyPr anchor="b"/>
          <a:lstStyle>
            <a:lvl1pPr marL="0" indent="0">
              <a:buNone/>
              <a:defRPr sz="1980" b="1"/>
            </a:lvl1pPr>
            <a:lvl2pPr marL="377190" indent="0">
              <a:buNone/>
              <a:defRPr sz="1650" b="1"/>
            </a:lvl2pPr>
            <a:lvl3pPr marL="754380" indent="0">
              <a:buNone/>
              <a:defRPr sz="1485" b="1"/>
            </a:lvl3pPr>
            <a:lvl4pPr marL="1131570" indent="0">
              <a:buNone/>
              <a:defRPr sz="1320" b="1"/>
            </a:lvl4pPr>
            <a:lvl5pPr marL="1508760" indent="0">
              <a:buNone/>
              <a:defRPr sz="1320" b="1"/>
            </a:lvl5pPr>
            <a:lvl6pPr marL="1885950" indent="0">
              <a:buNone/>
              <a:defRPr sz="1320" b="1"/>
            </a:lvl6pPr>
            <a:lvl7pPr marL="2263140" indent="0">
              <a:buNone/>
              <a:defRPr sz="1320" b="1"/>
            </a:lvl7pPr>
            <a:lvl8pPr marL="2640330" indent="0">
              <a:buNone/>
              <a:defRPr sz="1320" b="1"/>
            </a:lvl8pPr>
            <a:lvl9pPr marL="3017520" indent="0">
              <a:buNone/>
              <a:defRPr sz="132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826" y="2097421"/>
            <a:ext cx="4255174" cy="308499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2065" y="1407585"/>
            <a:ext cx="4276130" cy="689836"/>
          </a:xfrm>
        </p:spPr>
        <p:txBody>
          <a:bodyPr anchor="b"/>
          <a:lstStyle>
            <a:lvl1pPr marL="0" indent="0">
              <a:buNone/>
              <a:defRPr sz="1980" b="1"/>
            </a:lvl1pPr>
            <a:lvl2pPr marL="377190" indent="0">
              <a:buNone/>
              <a:defRPr sz="1650" b="1"/>
            </a:lvl2pPr>
            <a:lvl3pPr marL="754380" indent="0">
              <a:buNone/>
              <a:defRPr sz="1485" b="1"/>
            </a:lvl3pPr>
            <a:lvl4pPr marL="1131570" indent="0">
              <a:buNone/>
              <a:defRPr sz="1320" b="1"/>
            </a:lvl4pPr>
            <a:lvl5pPr marL="1508760" indent="0">
              <a:buNone/>
              <a:defRPr sz="1320" b="1"/>
            </a:lvl5pPr>
            <a:lvl6pPr marL="1885950" indent="0">
              <a:buNone/>
              <a:defRPr sz="1320" b="1"/>
            </a:lvl6pPr>
            <a:lvl7pPr marL="2263140" indent="0">
              <a:buNone/>
              <a:defRPr sz="1320" b="1"/>
            </a:lvl7pPr>
            <a:lvl8pPr marL="2640330" indent="0">
              <a:buNone/>
              <a:defRPr sz="1320" b="1"/>
            </a:lvl8pPr>
            <a:lvl9pPr marL="3017520" indent="0">
              <a:buNone/>
              <a:defRPr sz="132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2065" y="2097421"/>
            <a:ext cx="4276130" cy="308499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9/16/24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073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9/16/24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570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9/16/24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054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382799"/>
            <a:ext cx="3244096" cy="1339797"/>
          </a:xfrm>
        </p:spPr>
        <p:txBody>
          <a:bodyPr anchor="b"/>
          <a:lstStyle>
            <a:lvl1pPr>
              <a:defRPr sz="26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130" y="826740"/>
            <a:ext cx="5092065" cy="4080533"/>
          </a:xfrm>
        </p:spPr>
        <p:txBody>
          <a:bodyPr/>
          <a:lstStyle>
            <a:lvl1pPr>
              <a:defRPr sz="2640"/>
            </a:lvl1pPr>
            <a:lvl2pPr>
              <a:defRPr sz="2310"/>
            </a:lvl2pPr>
            <a:lvl3pPr>
              <a:defRPr sz="1980"/>
            </a:lvl3pPr>
            <a:lvl4pPr>
              <a:defRPr sz="1650"/>
            </a:lvl4pPr>
            <a:lvl5pPr>
              <a:defRPr sz="1650"/>
            </a:lvl5pPr>
            <a:lvl6pPr>
              <a:defRPr sz="1650"/>
            </a:lvl6pPr>
            <a:lvl7pPr>
              <a:defRPr sz="1650"/>
            </a:lvl7pPr>
            <a:lvl8pPr>
              <a:defRPr sz="1650"/>
            </a:lvl8pPr>
            <a:lvl9pPr>
              <a:defRPr sz="16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1722596"/>
            <a:ext cx="3244096" cy="3191323"/>
          </a:xfrm>
        </p:spPr>
        <p:txBody>
          <a:bodyPr/>
          <a:lstStyle>
            <a:lvl1pPr marL="0" indent="0">
              <a:buNone/>
              <a:defRPr sz="1320"/>
            </a:lvl1pPr>
            <a:lvl2pPr marL="377190" indent="0">
              <a:buNone/>
              <a:defRPr sz="1155"/>
            </a:lvl2pPr>
            <a:lvl3pPr marL="754380" indent="0">
              <a:buNone/>
              <a:defRPr sz="990"/>
            </a:lvl3pPr>
            <a:lvl4pPr marL="1131570" indent="0">
              <a:buNone/>
              <a:defRPr sz="825"/>
            </a:lvl4pPr>
            <a:lvl5pPr marL="1508760" indent="0">
              <a:buNone/>
              <a:defRPr sz="825"/>
            </a:lvl5pPr>
            <a:lvl6pPr marL="1885950" indent="0">
              <a:buNone/>
              <a:defRPr sz="825"/>
            </a:lvl6pPr>
            <a:lvl7pPr marL="2263140" indent="0">
              <a:buNone/>
              <a:defRPr sz="825"/>
            </a:lvl7pPr>
            <a:lvl8pPr marL="2640330" indent="0">
              <a:buNone/>
              <a:defRPr sz="825"/>
            </a:lvl8pPr>
            <a:lvl9pPr marL="3017520" indent="0">
              <a:buNone/>
              <a:defRPr sz="82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9/16/24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386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382799"/>
            <a:ext cx="3244096" cy="1339797"/>
          </a:xfrm>
        </p:spPr>
        <p:txBody>
          <a:bodyPr anchor="b"/>
          <a:lstStyle>
            <a:lvl1pPr>
              <a:defRPr sz="26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76130" y="826740"/>
            <a:ext cx="5092065" cy="4080533"/>
          </a:xfrm>
        </p:spPr>
        <p:txBody>
          <a:bodyPr anchor="t"/>
          <a:lstStyle>
            <a:lvl1pPr marL="0" indent="0">
              <a:buNone/>
              <a:defRPr sz="2640"/>
            </a:lvl1pPr>
            <a:lvl2pPr marL="377190" indent="0">
              <a:buNone/>
              <a:defRPr sz="2310"/>
            </a:lvl2pPr>
            <a:lvl3pPr marL="754380" indent="0">
              <a:buNone/>
              <a:defRPr sz="1980"/>
            </a:lvl3pPr>
            <a:lvl4pPr marL="1131570" indent="0">
              <a:buNone/>
              <a:defRPr sz="1650"/>
            </a:lvl4pPr>
            <a:lvl5pPr marL="1508760" indent="0">
              <a:buNone/>
              <a:defRPr sz="1650"/>
            </a:lvl5pPr>
            <a:lvl6pPr marL="1885950" indent="0">
              <a:buNone/>
              <a:defRPr sz="1650"/>
            </a:lvl6pPr>
            <a:lvl7pPr marL="2263140" indent="0">
              <a:buNone/>
              <a:defRPr sz="1650"/>
            </a:lvl7pPr>
            <a:lvl8pPr marL="2640330" indent="0">
              <a:buNone/>
              <a:defRPr sz="1650"/>
            </a:lvl8pPr>
            <a:lvl9pPr marL="3017520" indent="0">
              <a:buNone/>
              <a:defRPr sz="165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1722596"/>
            <a:ext cx="3244096" cy="3191323"/>
          </a:xfrm>
        </p:spPr>
        <p:txBody>
          <a:bodyPr/>
          <a:lstStyle>
            <a:lvl1pPr marL="0" indent="0">
              <a:buNone/>
              <a:defRPr sz="1320"/>
            </a:lvl1pPr>
            <a:lvl2pPr marL="377190" indent="0">
              <a:buNone/>
              <a:defRPr sz="1155"/>
            </a:lvl2pPr>
            <a:lvl3pPr marL="754380" indent="0">
              <a:buNone/>
              <a:defRPr sz="990"/>
            </a:lvl3pPr>
            <a:lvl4pPr marL="1131570" indent="0">
              <a:buNone/>
              <a:defRPr sz="825"/>
            </a:lvl4pPr>
            <a:lvl5pPr marL="1508760" indent="0">
              <a:buNone/>
              <a:defRPr sz="825"/>
            </a:lvl5pPr>
            <a:lvl6pPr marL="1885950" indent="0">
              <a:buNone/>
              <a:defRPr sz="825"/>
            </a:lvl6pPr>
            <a:lvl7pPr marL="2263140" indent="0">
              <a:buNone/>
              <a:defRPr sz="825"/>
            </a:lvl7pPr>
            <a:lvl8pPr marL="2640330" indent="0">
              <a:buNone/>
              <a:defRPr sz="825"/>
            </a:lvl8pPr>
            <a:lvl9pPr marL="3017520" indent="0">
              <a:buNone/>
              <a:defRPr sz="82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9/16/24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644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447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8042" y="305708"/>
            <a:ext cx="2168843" cy="486606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1515" y="305708"/>
            <a:ext cx="6380798" cy="486606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833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305708"/>
            <a:ext cx="8675370" cy="1109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1528538"/>
            <a:ext cx="8675370" cy="36432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5321972"/>
            <a:ext cx="2263140" cy="3057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559BE-96A6-4C40-8576-E268AFCD6E85}" type="datetimeFigureOut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5321972"/>
            <a:ext cx="3394710" cy="3057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5321972"/>
            <a:ext cx="2263140" cy="3057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8610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4380" rtl="0" eaLnBrk="1" latinLnBrk="0" hangingPunct="1">
        <a:lnSpc>
          <a:spcPct val="90000"/>
        </a:lnSpc>
        <a:spcBef>
          <a:spcPct val="0"/>
        </a:spcBef>
        <a:buNone/>
        <a:defRPr sz="363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595" indent="-188595" algn="l" defTabSz="754380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1pPr>
      <a:lvl2pPr marL="56578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94297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3pPr>
      <a:lvl4pPr marL="132016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4pPr>
      <a:lvl5pPr marL="169735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5pPr>
      <a:lvl6pPr marL="207454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6pPr>
      <a:lvl7pPr marL="245173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7pPr>
      <a:lvl8pPr marL="282892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8pPr>
      <a:lvl9pPr marL="320611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1pPr>
      <a:lvl2pPr marL="37719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2pPr>
      <a:lvl3pPr marL="75438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3pPr>
      <a:lvl4pPr marL="113157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4pPr>
      <a:lvl5pPr marL="150876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6pPr>
      <a:lvl7pPr marL="226314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7pPr>
      <a:lvl8pPr marL="264033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8pPr>
      <a:lvl9pPr marL="301752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49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8D8275B-7224-4D89-7F74-A5D9F4FB2212}"/>
              </a:ext>
            </a:extLst>
          </p:cNvPr>
          <p:cNvSpPr/>
          <p:nvPr/>
        </p:nvSpPr>
        <p:spPr>
          <a:xfrm>
            <a:off x="0" y="812453"/>
            <a:ext cx="10058400" cy="353209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B882964D-9F40-273F-7C53-90516970A0C7}"/>
              </a:ext>
            </a:extLst>
          </p:cNvPr>
          <p:cNvSpPr/>
          <p:nvPr/>
        </p:nvSpPr>
        <p:spPr>
          <a:xfrm>
            <a:off x="0" y="812453"/>
            <a:ext cx="4896000" cy="3532094"/>
          </a:xfrm>
          <a:prstGeom prst="roundRect">
            <a:avLst/>
          </a:prstGeom>
          <a:solidFill>
            <a:srgbClr val="19499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7291C5A-76BD-B4F0-08F8-6AB58D21EBDF}"/>
              </a:ext>
            </a:extLst>
          </p:cNvPr>
          <p:cNvSpPr/>
          <p:nvPr/>
        </p:nvSpPr>
        <p:spPr>
          <a:xfrm>
            <a:off x="5104800" y="835978"/>
            <a:ext cx="4953599" cy="3532094"/>
          </a:xfrm>
          <a:prstGeom prst="roundRect">
            <a:avLst/>
          </a:prstGeom>
          <a:solidFill>
            <a:srgbClr val="19499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9405656" y="5401231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2024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4344547"/>
            <a:ext cx="10058399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194998"/>
                </a:solidFill>
              </a:rPr>
              <a:t>Key finding of the paper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2363" y="1359090"/>
            <a:ext cx="47668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2200" dirty="0"/>
              <a:t>Key Study Objective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4CCB35-92BE-8A1B-F861-53272DECDF74}"/>
              </a:ext>
            </a:extLst>
          </p:cNvPr>
          <p:cNvSpPr txBox="1"/>
          <p:nvPr/>
        </p:nvSpPr>
        <p:spPr>
          <a:xfrm>
            <a:off x="6199139" y="1373916"/>
            <a:ext cx="374115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Graph / figure / visual illustrating key point of the paper 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2C05CB7-5D63-6480-C33B-2821BA749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565"/>
            <a:ext cx="10058400" cy="798888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rgbClr val="194998"/>
                </a:solidFill>
              </a:rPr>
              <a:t>Title of Paper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FB4915-6504-01E7-08CE-4C45D7FA124A}"/>
              </a:ext>
            </a:extLst>
          </p:cNvPr>
          <p:cNvSpPr txBox="1"/>
          <p:nvPr/>
        </p:nvSpPr>
        <p:spPr>
          <a:xfrm>
            <a:off x="262363" y="2011529"/>
            <a:ext cx="47668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2200" dirty="0"/>
              <a:t>Method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F539CE-8B52-619F-005A-0607B31055AE}"/>
              </a:ext>
            </a:extLst>
          </p:cNvPr>
          <p:cNvSpPr/>
          <p:nvPr/>
        </p:nvSpPr>
        <p:spPr>
          <a:xfrm flipV="1">
            <a:off x="0" y="5653385"/>
            <a:ext cx="1805354" cy="1171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blue sign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1F66B3A0-490E-D235-D958-7181CA58BB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45321"/>
            <a:ext cx="1805354" cy="831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2956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</TotalTime>
  <Words>30</Words>
  <Application>Microsoft Macintosh PowerPoint</Application>
  <PresentationFormat>Custom</PresentationFormat>
  <Paragraphs>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Theme</vt:lpstr>
      <vt:lpstr>Title of Paper</vt:lpstr>
    </vt:vector>
  </TitlesOfParts>
  <Company>BIDMC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Brook,Olga R. (HMFP - Radiology)</dc:creator>
  <cp:lastModifiedBy>OFFIAH, Amaka (SHEFFIELD CHILDREN'S NHS FOUNDATION TRUST)</cp:lastModifiedBy>
  <cp:revision>31</cp:revision>
  <dcterms:created xsi:type="dcterms:W3CDTF">2020-06-22T01:49:04Z</dcterms:created>
  <dcterms:modified xsi:type="dcterms:W3CDTF">2024-09-16T09:55:22Z</dcterms:modified>
</cp:coreProperties>
</file>